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242B2-37B8-1D4D-AFE0-F088E49116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A83673-4B31-15DC-9178-F69CB1196C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FB242A-D85D-627E-E0EB-F73C05309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2A3B-81FD-4F35-8A59-512423B0F89E}" type="datetimeFigureOut">
              <a:rPr lang="en-ID" smtClean="0"/>
              <a:t>07/06/2022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68D72-0C28-FBB8-E446-085DACC4C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989DC-D871-5AD7-04EB-C17FE74F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6FDC9-6EE6-4276-8B32-235C7E93178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73591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A8DA5-320E-3A0D-3274-232E46BFA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EF075D-8EFD-03AC-8ADB-87C5A1E28B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9BB9F-B9A7-F4AA-C754-041192001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2A3B-81FD-4F35-8A59-512423B0F89E}" type="datetimeFigureOut">
              <a:rPr lang="en-ID" smtClean="0"/>
              <a:t>07/06/2022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3ACC80-781A-6343-8B81-DAB2C5C33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98D708-9893-A8EB-6426-76A0AB0FD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6FDC9-6EE6-4276-8B32-235C7E93178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001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9ADF5E-21CF-F66E-30AB-5FB00B972A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93023F-A26A-02F7-9CC3-22ECB2D3A6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F057F-2695-70D1-61D0-2A422819B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2A3B-81FD-4F35-8A59-512423B0F89E}" type="datetimeFigureOut">
              <a:rPr lang="en-ID" smtClean="0"/>
              <a:t>07/06/2022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B39B7-7ADC-B80D-CCB2-33CF11928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8C8CB-C0BD-09EE-EF6E-C4053A785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6FDC9-6EE6-4276-8B32-235C7E93178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56335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1060F-3423-02CA-CEF8-62B5D025C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4AAAB-53E0-73B7-025B-7721764D0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2FB24-2921-E2A3-873B-2777D7583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2A3B-81FD-4F35-8A59-512423B0F89E}" type="datetimeFigureOut">
              <a:rPr lang="en-ID" smtClean="0"/>
              <a:t>07/06/2022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A2B52-687C-77BB-27F2-A52D09F54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FC68AA-591C-864D-FDB0-7B03C6485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6FDC9-6EE6-4276-8B32-235C7E93178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15981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87C9A-A139-FBD5-B6E1-E458CACCC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40781-31AD-FFB9-353E-616F43A28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FF9FE-E077-38BD-EC4B-3F8A162E2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2A3B-81FD-4F35-8A59-512423B0F89E}" type="datetimeFigureOut">
              <a:rPr lang="en-ID" smtClean="0"/>
              <a:t>07/06/2022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6D00C9-4611-55B7-AD34-E6B1D1B94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0882C-43A1-A927-7CD2-B7982E885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6FDC9-6EE6-4276-8B32-235C7E93178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30926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DC82F-F6B5-D9FE-6E32-ED6E720AF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C6B21-6177-C3AD-981F-4DC50BD653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1CF6CA-3571-8403-CF8D-DEEF6F5FFD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BF5A75-4B25-BC4B-B58A-DBD1E3B69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2A3B-81FD-4F35-8A59-512423B0F89E}" type="datetimeFigureOut">
              <a:rPr lang="en-ID" smtClean="0"/>
              <a:t>07/06/2022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911D96-CC6F-AC80-2C38-8695DE751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899C1-F893-9AFF-FA8B-134FE602F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6FDC9-6EE6-4276-8B32-235C7E93178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8910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20D65-0D08-1F5A-460E-7B7C85401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BAC2EC-1169-91FD-3447-C65CC2C0B6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FB7195-D334-7DE9-588C-B4D3404ED7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D787FC-39C1-B693-6D81-B08B1D3292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CF2165-3B21-103D-8F9B-FDB032167B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F44783-35DA-AC24-135F-9A6511E18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2A3B-81FD-4F35-8A59-512423B0F89E}" type="datetimeFigureOut">
              <a:rPr lang="en-ID" smtClean="0"/>
              <a:t>07/06/2022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6E1DCA-AE92-FCBD-611D-4E61075CF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7EBA83-0F71-6628-024B-9C0061272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6FDC9-6EE6-4276-8B32-235C7E93178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89703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165CE-5761-D630-5131-139039414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AF5B49-63EA-91DE-80A8-4163F2FAF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2A3B-81FD-4F35-8A59-512423B0F89E}" type="datetimeFigureOut">
              <a:rPr lang="en-ID" smtClean="0"/>
              <a:t>07/06/2022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6165E9-0A97-FD83-85B2-72D0DEA17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BE7E8E-3809-3D8D-C75C-86AB71EDB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6FDC9-6EE6-4276-8B32-235C7E93178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43425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9F3653-3CA7-CF5F-435D-28BC33F29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2A3B-81FD-4F35-8A59-512423B0F89E}" type="datetimeFigureOut">
              <a:rPr lang="en-ID" smtClean="0"/>
              <a:t>07/06/2022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8EB98B-3C9E-545F-97E8-086CB5FF9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9D55CE-5DC5-8889-3F1E-231E8D566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6FDC9-6EE6-4276-8B32-235C7E93178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23336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33F3E-3956-E6A7-EB61-12C88A9C0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52CBE-DC6D-D541-737A-4DB16E2E9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275C5F-12A8-F937-C29A-92A586499C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4E8AAA-202C-B6B5-CEF4-D18DEDA95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2A3B-81FD-4F35-8A59-512423B0F89E}" type="datetimeFigureOut">
              <a:rPr lang="en-ID" smtClean="0"/>
              <a:t>07/06/2022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2D03C0-47B7-8328-1A6B-9A36E5F19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8A357A-FA47-C394-806C-22E816C1E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6FDC9-6EE6-4276-8B32-235C7E93178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08622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F59E3-B43B-AF13-1C34-0C0CA87C0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9C8A13-C85F-3DCE-070C-B067D57502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6374C6-7B9E-DBF5-0796-1BEF5BF568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E9642F-F818-2300-F8AD-93E9E6A30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2A3B-81FD-4F35-8A59-512423B0F89E}" type="datetimeFigureOut">
              <a:rPr lang="en-ID" smtClean="0"/>
              <a:t>07/06/2022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869C59-A2CA-2596-5008-30EED7521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AD569C-EACE-0DB7-A107-F9C4EF098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6FDC9-6EE6-4276-8B32-235C7E93178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94016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8B7F34-3C86-6B1A-1516-A9B8C2EC1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162143-D867-4906-0F2D-78B98E109E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5E9FF2-D548-2E70-51FD-86D4EB0D93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12A3B-81FD-4F35-8A59-512423B0F89E}" type="datetimeFigureOut">
              <a:rPr lang="en-ID" smtClean="0"/>
              <a:t>07/06/2022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DD99A-2CA4-ECD2-5EB2-7EA5AF3783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7B4212-4D85-4EBF-B1AA-E73EF71D5D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6FDC9-6EE6-4276-8B32-235C7E93178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73043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Right 3">
            <a:extLst>
              <a:ext uri="{FF2B5EF4-FFF2-40B4-BE49-F238E27FC236}">
                <a16:creationId xmlns:a16="http://schemas.microsoft.com/office/drawing/2014/main" id="{FCEB9DEB-40CB-A0BE-C55C-2D01CD29BDD2}"/>
              </a:ext>
            </a:extLst>
          </p:cNvPr>
          <p:cNvSpPr/>
          <p:nvPr/>
        </p:nvSpPr>
        <p:spPr>
          <a:xfrm>
            <a:off x="4293704" y="1381540"/>
            <a:ext cx="884583" cy="8249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2D68CA-BFC6-215B-6C49-D24A1E7163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5" t="23743" b="19382"/>
          <a:stretch/>
        </p:blipFill>
        <p:spPr>
          <a:xfrm>
            <a:off x="275584" y="665922"/>
            <a:ext cx="3759703" cy="2047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AB15891-82BF-E582-F15E-63C8C54D20DB}"/>
              </a:ext>
            </a:extLst>
          </p:cNvPr>
          <p:cNvSpPr/>
          <p:nvPr/>
        </p:nvSpPr>
        <p:spPr>
          <a:xfrm>
            <a:off x="5317435" y="1252331"/>
            <a:ext cx="5148470" cy="10734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*</a:t>
            </a:r>
            <a:r>
              <a:rPr lang="en-US" b="1" dirty="0" err="1"/>
              <a:t>Biaya</a:t>
            </a:r>
            <a:r>
              <a:rPr lang="en-US" b="1" dirty="0"/>
              <a:t> Uji </a:t>
            </a:r>
            <a:r>
              <a:rPr lang="en-US" b="1" dirty="0" err="1"/>
              <a:t>Analisis</a:t>
            </a:r>
            <a:r>
              <a:rPr lang="en-US" b="1" dirty="0"/>
              <a:t> DNA Babi*</a:t>
            </a:r>
          </a:p>
          <a:p>
            <a:pPr algn="ctr"/>
            <a:r>
              <a:rPr lang="en-US" dirty="0" err="1"/>
              <a:t>Biaya</a:t>
            </a:r>
            <a:r>
              <a:rPr lang="en-US" dirty="0"/>
              <a:t> uji </a:t>
            </a:r>
            <a:r>
              <a:rPr lang="en-US" dirty="0" err="1"/>
              <a:t>analisis</a:t>
            </a:r>
            <a:r>
              <a:rPr lang="en-US" dirty="0"/>
              <a:t> DNA </a:t>
            </a:r>
            <a:r>
              <a:rPr lang="en-US" dirty="0" err="1"/>
              <a:t>babi</a:t>
            </a:r>
            <a:r>
              <a:rPr lang="en-US" dirty="0"/>
              <a:t> (Porcine DNA) </a:t>
            </a:r>
            <a:r>
              <a:rPr lang="en-US" dirty="0" err="1"/>
              <a:t>menggunakan</a:t>
            </a:r>
            <a:r>
              <a:rPr lang="en-US" dirty="0"/>
              <a:t> RT – PCR </a:t>
            </a:r>
            <a:r>
              <a:rPr lang="en-US" dirty="0" err="1"/>
              <a:t>sebesar</a:t>
            </a:r>
            <a:r>
              <a:rPr lang="en-US" dirty="0"/>
              <a:t> Rp 750.000/</a:t>
            </a:r>
            <a:r>
              <a:rPr lang="en-US" dirty="0" err="1"/>
              <a:t>sampel</a:t>
            </a:r>
            <a:endParaRPr lang="en-ID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492B70-0501-49F4-6DAE-5B8F8E1624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84" y="3429000"/>
            <a:ext cx="3759704" cy="2635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A16B750A-3AFC-AD7A-0160-5250428DC8CA}"/>
              </a:ext>
            </a:extLst>
          </p:cNvPr>
          <p:cNvSpPr/>
          <p:nvPr/>
        </p:nvSpPr>
        <p:spPr>
          <a:xfrm>
            <a:off x="4293704" y="4334477"/>
            <a:ext cx="884583" cy="8249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EB47C2-6C4D-8255-4A30-C8ACE68F26DC}"/>
              </a:ext>
            </a:extLst>
          </p:cNvPr>
          <p:cNvSpPr/>
          <p:nvPr/>
        </p:nvSpPr>
        <p:spPr>
          <a:xfrm>
            <a:off x="5314669" y="4210237"/>
            <a:ext cx="5148470" cy="13159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*</a:t>
            </a:r>
            <a:r>
              <a:rPr lang="en-US" b="1" dirty="0" err="1"/>
              <a:t>Biaya</a:t>
            </a:r>
            <a:r>
              <a:rPr lang="en-US" b="1" dirty="0"/>
              <a:t> Uji </a:t>
            </a:r>
            <a:r>
              <a:rPr lang="en-US" b="1" dirty="0" err="1"/>
              <a:t>Analisis</a:t>
            </a:r>
            <a:r>
              <a:rPr lang="en-US" b="1" dirty="0"/>
              <a:t> </a:t>
            </a:r>
            <a:r>
              <a:rPr lang="en-US" b="1" dirty="0" err="1"/>
              <a:t>Alkohol</a:t>
            </a:r>
            <a:r>
              <a:rPr lang="en-US" b="1" dirty="0"/>
              <a:t>*</a:t>
            </a:r>
          </a:p>
          <a:p>
            <a:pPr algn="ctr"/>
            <a:r>
              <a:rPr lang="en-US" dirty="0" err="1"/>
              <a:t>Biaya</a:t>
            </a:r>
            <a:r>
              <a:rPr lang="en-US" dirty="0"/>
              <a:t> uji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Alkohol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GCMS </a:t>
            </a:r>
            <a:r>
              <a:rPr lang="en-US" dirty="0" err="1"/>
              <a:t>sebesar</a:t>
            </a:r>
            <a:r>
              <a:rPr lang="en-US" dirty="0"/>
              <a:t> Rp 500.000/</a:t>
            </a:r>
            <a:r>
              <a:rPr lang="en-US" dirty="0" err="1"/>
              <a:t>sampel</a:t>
            </a:r>
            <a:r>
              <a:rPr lang="en-US" dirty="0"/>
              <a:t>. </a:t>
            </a:r>
            <a:r>
              <a:rPr lang="en-US" dirty="0" err="1"/>
              <a:t>Sampel</a:t>
            </a:r>
            <a:r>
              <a:rPr lang="en-US" dirty="0"/>
              <a:t> yang </a:t>
            </a:r>
            <a:r>
              <a:rPr lang="en-US" dirty="0" err="1"/>
              <a:t>dianalisis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sampel</a:t>
            </a:r>
            <a:r>
              <a:rPr lang="en-US" dirty="0"/>
              <a:t> </a:t>
            </a:r>
            <a:r>
              <a:rPr lang="en-US" dirty="0" err="1"/>
              <a:t>padat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cair</a:t>
            </a:r>
            <a:r>
              <a:rPr lang="en-US" dirty="0"/>
              <a:t>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37175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dedy suseno</dc:creator>
  <cp:lastModifiedBy>dedy suseno</cp:lastModifiedBy>
  <cp:revision>1</cp:revision>
  <dcterms:created xsi:type="dcterms:W3CDTF">2022-06-07T06:08:00Z</dcterms:created>
  <dcterms:modified xsi:type="dcterms:W3CDTF">2022-06-07T06:08:43Z</dcterms:modified>
</cp:coreProperties>
</file>